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5" r:id="rId14"/>
    <p:sldId id="267" r:id="rId15"/>
    <p:sldId id="276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2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09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125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125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87;&#1088;&#1077;&#1079;&#1077;&#1085;&#1090;&#1072;&#1094;&#1080;&#1103;%20&#1076;&#1077;&#1090;&#1080;\&#1076;&#1077;&#1074;&#1095;&#1086;&#1085;&#1082;&#1080;%20&#1080;%20&#1084;&#1072;&#1083;&#1100;&#1095;&#1080;&#1096;&#1082;&#1080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Блок-схема: извлечение 20"/>
          <p:cNvSpPr/>
          <p:nvPr/>
        </p:nvSpPr>
        <p:spPr>
          <a:xfrm>
            <a:off x="1714480" y="3000372"/>
            <a:ext cx="285752" cy="214314"/>
          </a:xfrm>
          <a:prstGeom prst="flowChartExtra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извлечение 22"/>
          <p:cNvSpPr/>
          <p:nvPr/>
        </p:nvSpPr>
        <p:spPr>
          <a:xfrm>
            <a:off x="7786710" y="2571744"/>
            <a:ext cx="285752" cy="214314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7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«Удивительное рядом»</a:t>
            </a:r>
            <a:r>
              <a:rPr lang="ru-RU" sz="47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697760"/>
            <a:ext cx="7812360" cy="2160240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Валентина Ивановна</a:t>
            </a:r>
          </a:p>
          <a:p>
            <a:pPr algn="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д\с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«Березка» Нижегородская область, </a:t>
            </a:r>
          </a:p>
          <a:p>
            <a:pPr algn="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р.п. </a:t>
            </a:r>
            <a:r>
              <a:rPr lang="ru-RU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ул. Горького, д. 16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47664" y="2492896"/>
            <a:ext cx="6400800" cy="1793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1" i="1" u="none" strike="noStrike" kern="1200" normalizeH="0" baseline="0" noProof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Номинация: «Дети»</a:t>
            </a:r>
          </a:p>
        </p:txBody>
      </p:sp>
      <p:sp>
        <p:nvSpPr>
          <p:cNvPr id="5" name="Овал 4"/>
          <p:cNvSpPr/>
          <p:nvPr/>
        </p:nvSpPr>
        <p:spPr>
          <a:xfrm>
            <a:off x="500034" y="1142984"/>
            <a:ext cx="1071570" cy="14287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285852" y="1714488"/>
            <a:ext cx="1000132" cy="128588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5720" y="2357430"/>
            <a:ext cx="100013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715272" y="1571612"/>
            <a:ext cx="785818" cy="114300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15140" y="1500174"/>
            <a:ext cx="1071570" cy="128588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929586" y="2214554"/>
            <a:ext cx="1000132" cy="1285884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00100" y="2643182"/>
            <a:ext cx="785818" cy="928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извлечение 18"/>
          <p:cNvSpPr/>
          <p:nvPr/>
        </p:nvSpPr>
        <p:spPr>
          <a:xfrm>
            <a:off x="714348" y="3643314"/>
            <a:ext cx="285752" cy="214314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извлечение 19"/>
          <p:cNvSpPr/>
          <p:nvPr/>
        </p:nvSpPr>
        <p:spPr>
          <a:xfrm>
            <a:off x="1285852" y="3571876"/>
            <a:ext cx="285752" cy="214314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извлечение 21"/>
          <p:cNvSpPr/>
          <p:nvPr/>
        </p:nvSpPr>
        <p:spPr>
          <a:xfrm>
            <a:off x="7072330" y="2786058"/>
            <a:ext cx="285752" cy="214314"/>
          </a:xfrm>
          <a:prstGeom prst="flowChartExtra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извлечение 23"/>
          <p:cNvSpPr/>
          <p:nvPr/>
        </p:nvSpPr>
        <p:spPr>
          <a:xfrm>
            <a:off x="8215338" y="3500438"/>
            <a:ext cx="285752" cy="214314"/>
          </a:xfrm>
          <a:prstGeom prst="flowChartExtra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Скругленная соединительная линия 27"/>
          <p:cNvCxnSpPr/>
          <p:nvPr/>
        </p:nvCxnSpPr>
        <p:spPr>
          <a:xfrm rot="16200000" flipH="1">
            <a:off x="750067" y="4036223"/>
            <a:ext cx="571504" cy="35719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/>
          <p:nvPr/>
        </p:nvCxnSpPr>
        <p:spPr>
          <a:xfrm rot="5400000">
            <a:off x="821505" y="4250537"/>
            <a:ext cx="1000132" cy="21431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кругленная соединительная линия 38"/>
          <p:cNvCxnSpPr/>
          <p:nvPr/>
        </p:nvCxnSpPr>
        <p:spPr>
          <a:xfrm rot="5400000">
            <a:off x="571472" y="3643314"/>
            <a:ext cx="1643074" cy="92869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/>
          <p:nvPr/>
        </p:nvCxnSpPr>
        <p:spPr>
          <a:xfrm rot="16200000" flipH="1">
            <a:off x="535753" y="4179099"/>
            <a:ext cx="1428760" cy="21431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>
            <a:stCxn id="22" idx="2"/>
          </p:cNvCxnSpPr>
          <p:nvPr/>
        </p:nvCxnSpPr>
        <p:spPr>
          <a:xfrm rot="16200000" flipH="1">
            <a:off x="7000892" y="3214686"/>
            <a:ext cx="1143008" cy="71438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кругленная соединительная линия 56"/>
          <p:cNvCxnSpPr>
            <a:stCxn id="10" idx="2"/>
          </p:cNvCxnSpPr>
          <p:nvPr/>
        </p:nvCxnSpPr>
        <p:spPr>
          <a:xfrm rot="10800000" flipH="1" flipV="1">
            <a:off x="7929586" y="2857496"/>
            <a:ext cx="152400" cy="1438284"/>
          </a:xfrm>
          <a:prstGeom prst="curvedConnector4">
            <a:avLst>
              <a:gd name="adj1" fmla="val -150000"/>
              <a:gd name="adj2" fmla="val 723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58"/>
          <p:cNvCxnSpPr>
            <a:stCxn id="24" idx="2"/>
          </p:cNvCxnSpPr>
          <p:nvPr/>
        </p:nvCxnSpPr>
        <p:spPr>
          <a:xfrm rot="5400000">
            <a:off x="7786710" y="3714752"/>
            <a:ext cx="571504" cy="57150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девчонки и мальчи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4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чки\DSC02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Пугало мы наряжали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Шляпу папину достали!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398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чки\DSC02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228599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Снова клумбу поливаем</a:t>
            </a:r>
            <a:b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из леечки своей</a:t>
            </a:r>
            <a:b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все время наблюдаем,</a:t>
            </a:r>
            <a:b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же вырастет на ней.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32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чки\DSC02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Притормози и не спеши,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шагают малыши.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913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юж игры\IMG_1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64305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Здесь прием проводит ЛОР.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Чтобы ты здоровым рос,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Лечит ухо, горло, нос.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882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чки\DSC02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14950"/>
            <a:ext cx="5357850" cy="16430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дорожные 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такие сложные!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688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юж игры\IMG_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286388"/>
            <a:ext cx="8229600" cy="1571612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Ну, а модницы-подружки,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Всё завидуют друг дружке.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6443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чки\Фото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643446"/>
            <a:ext cx="8229600" cy="221455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лечу! Я лечу!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Посильнее раскачаюсь,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Прямо в небо улечу!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258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чки\Фото0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00636"/>
            <a:ext cx="8229600" cy="185736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Белые ромашки в поле зацвели,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Ахает Наташка: — «Чудо не цветы».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6365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точки\Фото0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14884"/>
            <a:ext cx="8229600" cy="214311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секрет сейчас откроем.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 к чему теперь скрывать.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девчонки и мальчишки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Любят петь и танцевать!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38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фоточки\Фото0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636"/>
            <a:ext cx="8229600" cy="185736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гуляю не напрасно: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 лягушку изучаю.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772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/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смеётся лучше всех?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Чей звенит повсюду смех?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задорней всех на свете?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Ну, конечно,- это  дети!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 advTm="460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фоточки\Фото0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57760"/>
            <a:ext cx="8229600" cy="200024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Гусеница! Верно!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Нарядилась так, наверно,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на праздник для меня!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649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точки\DSC02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6"/>
            <a:ext cx="5072098" cy="1714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детском садике детишки - 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такие шалунишки! 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Может сто их, может двести.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Хорошо, когда мы вместе!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15756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5293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68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чки\DSC02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 растём достойной сменой,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Всем известнейшим спортсменам.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07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чки\DSC02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28956" y="4929198"/>
            <a:ext cx="5915044" cy="192880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поэтому без спорта, я ребята, никуда.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Забираюсь на высоты без особого труда.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4977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чки\DSC02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646"/>
            <a:ext cx="9144000" cy="695064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0" y="5646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Будем бегать быстро, дружно,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Победить нам очень нужно!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319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чки\DSC02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Едем, едем мы с тобой,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гости к бабушке родной.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382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чки\DSC02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29198"/>
            <a:ext cx="9572692" cy="192880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неких пор у нас живёт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площадке тихоход.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Удивительной раскраски,</a:t>
            </a:r>
            <a:b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него есть рот и глазки.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741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чки\DSC02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синему морю кораблик плывет.</a:t>
            </a:r>
            <a:b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нем капитан, что кораблик ведет.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787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чки\DSC02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4143372" cy="3000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Анна-Ванна, наш отряд,</a:t>
            </a:r>
            <a:b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Хочет видеть поросят! </a:t>
            </a:r>
            <a:b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Мы их не обидим:</a:t>
            </a:r>
            <a:b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Поглядим и выйдем!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335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86</Words>
  <Application>Microsoft Office PowerPoint</Application>
  <PresentationFormat>Экран (4:3)</PresentationFormat>
  <Paragraphs>30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Конкурс «Удивительное рядом»  </vt:lpstr>
      <vt:lpstr>Слайд 2</vt:lpstr>
      <vt:lpstr> Мы  растём достойной сменой, Всем известнейшим спортсменам. </vt:lpstr>
      <vt:lpstr> И поэтому без спорта, я ребята, никуда. Забираюсь на высоты без особого труда. </vt:lpstr>
      <vt:lpstr> Будем бегать быстро, дружно, Победить нам очень нужно!  </vt:lpstr>
      <vt:lpstr>Едем, едем мы с тобой, В гости к бабушке родной.</vt:lpstr>
      <vt:lpstr> С неких пор у нас живёт На площадке тихоход. Удивительной раскраски, У него есть рот и глазки. </vt:lpstr>
      <vt:lpstr>По синему морю кораблик плывет. На нем капитан, что кораблик ведет.</vt:lpstr>
      <vt:lpstr>Слайд 9</vt:lpstr>
      <vt:lpstr>Пугало мы наряжали Шляпу папину достали!</vt:lpstr>
      <vt:lpstr>Снова клумбу поливаем Мы из леечки своей И все время наблюдаем, Что же вырастет на ней. </vt:lpstr>
      <vt:lpstr>Притормози и не спеши, Когда шагают малыши. </vt:lpstr>
      <vt:lpstr> Здесь прием проводит ЛОР. Чтобы ты здоровым рос, Лечит ухо, горло, нос. </vt:lpstr>
      <vt:lpstr> Правила дорожные  Не такие сложные! </vt:lpstr>
      <vt:lpstr> Ну, а модницы-подружки, Всё завидуют друг дружке. </vt:lpstr>
      <vt:lpstr>  Я лечу! Я лечу! Посильнее раскачаюсь, Прямо в небо улечу!  </vt:lpstr>
      <vt:lpstr>  Белые ромашки в поле зацвели, Ахает Наташка: — «Чудо не цветы». </vt:lpstr>
      <vt:lpstr>Мы секрет сейчас откроем. Ни к чему теперь скрывать. Что девчонки и мальчишки Любят петь и танцевать!</vt:lpstr>
      <vt:lpstr> Я гуляю не напрасно:  Я лягушку изучаю.</vt:lpstr>
      <vt:lpstr> Это Гусеница! Верно! Нарядилась так, наверно, Как на праздник для меня! </vt:lpstr>
      <vt:lpstr> В детском садике детишки -  Все такие шалунишки!  Может сто их, может двести. Хорошо, когда мы вместе!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«Удивительное рядом»: </dc:title>
  <dc:creator>user</dc:creator>
  <cp:lastModifiedBy>Анна</cp:lastModifiedBy>
  <cp:revision>47</cp:revision>
  <dcterms:created xsi:type="dcterms:W3CDTF">2016-09-13T14:59:42Z</dcterms:created>
  <dcterms:modified xsi:type="dcterms:W3CDTF">2016-09-29T06:50:04Z</dcterms:modified>
</cp:coreProperties>
</file>